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8AB79-64E7-4FAC-96AB-6F8869B3D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33AD92-91D8-4B21-BD5C-D1C3925EA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28F6C-BD4B-4BC8-ABCB-4E7E73EBE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38182-5322-4356-8E28-3B6037C6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C541A-C01E-4951-86C2-12AF116B0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77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31AE4-1AE7-4739-9C8D-3E7769C4D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A966C-17EA-4331-A97B-6D8FDF710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A4A10-9C9E-4843-95D8-0276FD434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77596-18B3-46B3-BFB5-DE254550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13D59-0452-4BC2-9AB5-AAC79DAE4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64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98916A-976F-4670-A61A-E10663FFEF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E6E06-8B82-423E-996C-761E78F04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36027-1060-402C-8F3F-6CF6025C3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387A8-7DA9-4502-AB3B-B9F190628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642D0-AA9E-46D5-BEB2-ABD77762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54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247EF-73AA-40ED-A356-21D040FBF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C7914-A443-45FC-869E-3B48D7361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DF4F9-2B2B-423E-BFC9-BC2BA31C6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AFDD2-8875-49A2-8B04-5FA796AD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99C1B-1749-4A06-8AF4-186E7E0F6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40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A4811-5459-4EF2-BFE0-DC9C072D6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AAD75-0E86-49A9-8FFA-3EF5EE91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01D19-A9CE-4CE1-B250-BC3DC9B38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42D71-FEAA-4EEF-9CD4-A80B824C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78A36-F0FA-44D3-858E-E3E6A8C5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8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5E1F3-4314-4ED5-8802-67CB9B4A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77AD1-9A78-4728-80B0-4E03906A5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FF24B7-A581-44A6-809A-BEF3276C0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56271D-2BBF-4ADB-BDA3-0845D7D8B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621B16-BD09-4D37-9A71-587226268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30F68-B003-46A7-AE17-2F6DC444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98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599AD-6592-4E1F-A940-A8991DDB7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09DBC-3B9E-4EC0-920E-85D86F79F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E5F22-0A69-43B5-91AA-1053A11BA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C11BB1-963E-49A5-BAB8-CB117CA62B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3A557-8D20-4673-969F-CBB7D69EBD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06AD31-CCBA-435E-B1D3-4F9C3794F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D24DC5-B902-4514-A029-197A609B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45C79E-9E81-4F23-98B2-58A80E83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269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B3F35-56A5-4521-8BDA-944DF6B8C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3EC3B1-5E48-4BFA-9E42-538B7EC4C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8261D8-327F-443C-A380-5E07A0306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8250A-B7B7-40E9-9463-A12A99B08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6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1CC573-8D1B-40FC-B28E-D4A4E505A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1B3D3E-8CBB-44E3-97EB-07DC85641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3A1C2-3E16-4A06-BE02-1832A6922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671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C6915-DD3A-43E9-874F-EE3FACF57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1A763-C5E2-4D60-A58C-B16A193CA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1CE333-7BBB-443C-8881-14D81DD38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B5632-6B3C-435E-B600-792EDB2FF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DCD73-D6CC-4940-9819-66818C1BB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F9778-976A-43C0-BC8B-2F28E1E03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55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1E715-EE18-4C36-A1B0-EC9CF62F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ECB2D4-24F3-413C-81C1-E5BA77BFA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5FEE09-6F10-4BDF-AE8B-8674AFBA8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640A2-BF3E-4DAA-81D6-CA45D38B9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46FE9-C01A-48DF-9076-B6D04FFF6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BC9DC-22AF-4023-9B28-61314A186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56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1878B8-3A28-42CA-9D50-E522652C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70516-13AC-4619-B79E-D2DC91774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1DA80-0F46-46D1-A4BE-339B2B9FE6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D5D21-925B-4A16-B5DA-2C44C2FB8EBD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E3670-FE27-4B62-B0C7-C455ADDA0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4E2EC-DA72-429C-BFB4-FFB9469A90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67251-4CC0-4C5D-9CE0-B0B1094E1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85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E9E76ED-391F-4AFD-BAB3-260BD1B9CA9D}"/>
              </a:ext>
            </a:extLst>
          </p:cNvPr>
          <p:cNvSpPr txBox="1">
            <a:spLocks/>
          </p:cNvSpPr>
          <p:nvPr/>
        </p:nvSpPr>
        <p:spPr>
          <a:xfrm>
            <a:off x="1162050" y="1615736"/>
            <a:ext cx="9867900" cy="3222963"/>
          </a:xfrm>
          <a:prstGeom prst="round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6600" b="1" dirty="0">
                <a:latin typeface="Arial Nova" panose="020B0504020202020204" pitchFamily="34" charset="0"/>
              </a:rPr>
              <a:t>Presentation Title</a:t>
            </a:r>
            <a:br>
              <a:rPr lang="en-US" dirty="0">
                <a:latin typeface="Arial Nova" panose="020B0504020202020204" pitchFamily="34" charset="0"/>
              </a:rPr>
            </a:br>
            <a:r>
              <a:rPr lang="en-US" sz="3200" dirty="0">
                <a:latin typeface="Arial Nova" panose="020B0504020202020204" pitchFamily="34" charset="0"/>
              </a:rPr>
              <a:t>Speaker Title, Name, Surname </a:t>
            </a:r>
            <a:br>
              <a:rPr lang="en-US" sz="3200" dirty="0">
                <a:latin typeface="Arial Nova" panose="020B0504020202020204" pitchFamily="34" charset="0"/>
              </a:rPr>
            </a:br>
            <a:r>
              <a:rPr lang="en-US" sz="3200" dirty="0">
                <a:latin typeface="Arial Nova" panose="020B0504020202020204" pitchFamily="34" charset="0"/>
              </a:rPr>
              <a:t>(Institution, City, Country) </a:t>
            </a:r>
            <a:endParaRPr lang="en-GB" dirty="0">
              <a:latin typeface="Arial Nova" panose="020B0504020202020204" pitchFamily="34" charset="0"/>
            </a:endParaRPr>
          </a:p>
        </p:txBody>
      </p:sp>
      <p:pic>
        <p:nvPicPr>
          <p:cNvPr id="5" name="Content Placeholder 10">
            <a:extLst>
              <a:ext uri="{FF2B5EF4-FFF2-40B4-BE49-F238E27FC236}">
                <a16:creationId xmlns:a16="http://schemas.microsoft.com/office/drawing/2014/main" id="{BE1621D0-96F7-4E04-B911-7E1FA68E41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734" y="221388"/>
            <a:ext cx="2136180" cy="933297"/>
          </a:xfrm>
        </p:spPr>
      </p:pic>
    </p:spTree>
    <p:extLst>
      <p:ext uri="{BB962C8B-B14F-4D97-AF65-F5344CB8AC3E}">
        <p14:creationId xmlns:p14="http://schemas.microsoft.com/office/powerpoint/2010/main" val="2405276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2AA96-8F07-4DBD-85C9-803855B62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056" y="329614"/>
            <a:ext cx="10515600" cy="1325563"/>
          </a:xfrm>
          <a:prstGeom prst="roundRect">
            <a:avLst/>
          </a:prstGeom>
        </p:spPr>
        <p:txBody>
          <a:bodyPr>
            <a:normAutofit/>
          </a:bodyPr>
          <a:lstStyle/>
          <a:p>
            <a:r>
              <a:rPr lang="en-GB" sz="5400" b="1" dirty="0">
                <a:latin typeface="Arial Nova" panose="020B0504020202020204" pitchFamily="34" charset="0"/>
                <a:ea typeface="Segoe UI Black" panose="020B0A02040204020203" pitchFamily="34" charset="0"/>
              </a:rPr>
              <a:t>Disclosure Statement:</a:t>
            </a:r>
            <a:endParaRPr lang="en-GB" sz="5400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850259BB-1140-404F-9465-97425BBBAF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532" y="176999"/>
            <a:ext cx="2136180" cy="933297"/>
          </a:xfr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2F95CC6-2DB9-42B7-83D9-236D25FBBEEE}"/>
              </a:ext>
            </a:extLst>
          </p:cNvPr>
          <p:cNvSpPr/>
          <p:nvPr/>
        </p:nvSpPr>
        <p:spPr>
          <a:xfrm>
            <a:off x="776056" y="1454348"/>
            <a:ext cx="10045821" cy="4392692"/>
          </a:xfrm>
          <a:prstGeom prst="round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GB" b="1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NAME: </a:t>
            </a:r>
            <a:br>
              <a:rPr lang="en-GB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</a:br>
            <a:br>
              <a:rPr lang="en-GB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</a:br>
            <a:r>
              <a:rPr lang="en-GB" dirty="0"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I have the following potential conflicts of interest to report:</a:t>
            </a:r>
          </a:p>
          <a:p>
            <a:pPr>
              <a:spcAft>
                <a:spcPts val="0"/>
              </a:spcAft>
            </a:pPr>
            <a:endParaRPr lang="en-GB" dirty="0">
              <a:effectLst/>
              <a:latin typeface="Arial Nova" panose="020B050402020202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latin typeface="Arial Nova" panose="020B0504020202020204" pitchFamily="34" charset="0"/>
                <a:ea typeface="Calibri" panose="020F0502020204030204" pitchFamily="34" charset="0"/>
              </a:rPr>
              <a:t>Consulting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>
                <a:latin typeface="Arial Nova" panose="020B0504020202020204" pitchFamily="34" charset="0"/>
                <a:ea typeface="Calibri" panose="020F0502020204030204" pitchFamily="34" charset="0"/>
              </a:rPr>
              <a:t>Research Contract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latin typeface="Arial Nova" panose="020B0504020202020204" pitchFamily="34" charset="0"/>
                <a:ea typeface="Calibri" panose="020F0502020204030204" pitchFamily="34" charset="0"/>
              </a:rPr>
              <a:t>Employment in the Industry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latin typeface="Arial Nova" panose="020B0504020202020204" pitchFamily="34" charset="0"/>
                <a:ea typeface="Calibri" panose="020F0502020204030204" pitchFamily="34" charset="0"/>
              </a:rPr>
              <a:t>Stockholder of a healthcare company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latin typeface="Arial Nova" panose="020B0504020202020204" pitchFamily="34" charset="0"/>
                <a:ea typeface="Calibri" panose="020F0502020204030204" pitchFamily="34" charset="0"/>
              </a:rPr>
              <a:t>Owner of a healthcare company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latin typeface="Arial Nova" panose="020B0504020202020204" pitchFamily="34" charset="0"/>
                <a:ea typeface="Calibri" panose="020F0502020204030204" pitchFamily="34" charset="0"/>
              </a:rPr>
              <a:t>Other(s) – please include details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>
              <a:latin typeface="Arial Nova" panose="020B05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>
                <a:latin typeface="Arial Nova" panose="020B0504020202020204" pitchFamily="34" charset="0"/>
                <a:ea typeface="Calibri" panose="020F0502020204030204" pitchFamily="34" charset="0"/>
              </a:rPr>
              <a:t>I declare that I have no potential conflict of interest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GB" dirty="0">
              <a:latin typeface="Arial Nova" panose="020B05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GB" b="1" dirty="0">
              <a:solidFill>
                <a:schemeClr val="bg1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2F7F6C-D1AE-451D-8D69-D7D1383877DA}"/>
              </a:ext>
            </a:extLst>
          </p:cNvPr>
          <p:cNvSpPr/>
          <p:nvPr/>
        </p:nvSpPr>
        <p:spPr>
          <a:xfrm>
            <a:off x="1100090" y="5249763"/>
            <a:ext cx="7525305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i="1" dirty="0">
                <a:latin typeface="Arial Nova" panose="020B0504020202020204" pitchFamily="34" charset="0"/>
                <a:ea typeface="Calibri" panose="020F0502020204030204" pitchFamily="34" charset="0"/>
              </a:rPr>
              <a:t>No commercial logos or product names to be included please.</a:t>
            </a:r>
          </a:p>
        </p:txBody>
      </p:sp>
    </p:spTree>
    <p:extLst>
      <p:ext uri="{BB962C8B-B14F-4D97-AF65-F5344CB8AC3E}">
        <p14:creationId xmlns:p14="http://schemas.microsoft.com/office/powerpoint/2010/main" val="17064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81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Nova</vt:lpstr>
      <vt:lpstr>Calibri</vt:lpstr>
      <vt:lpstr>Calibri Light</vt:lpstr>
      <vt:lpstr>Courier New</vt:lpstr>
      <vt:lpstr>Segoe UI Black</vt:lpstr>
      <vt:lpstr>Office Theme</vt:lpstr>
      <vt:lpstr>PowerPoint Presentation</vt:lpstr>
      <vt:lpstr>Disclosure Statement: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Ella Sumpter</dc:creator>
  <cp:lastModifiedBy>Ella Sumpter</cp:lastModifiedBy>
  <cp:revision>5</cp:revision>
  <dcterms:created xsi:type="dcterms:W3CDTF">2025-08-06T09:03:19Z</dcterms:created>
  <dcterms:modified xsi:type="dcterms:W3CDTF">2025-08-07T12:57:21Z</dcterms:modified>
</cp:coreProperties>
</file>