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5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AABE9B-DC2A-CA4A-B37E-84E67D5EE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478BCCE-3AE8-1441-8A1D-6808777D3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536852-F4B2-914D-A5F6-7B4A349F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335844-C333-294F-93D2-85D16DCB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486E87-F3CE-0344-9229-90653CCD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02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817167-C73E-1049-BB84-755C9A2E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63ED62-E6F3-B547-B22D-193BB3CEE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1FBC65-B104-1D4B-B6E4-CCA2D0B47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E9E2B4-30B9-9E43-8FAF-14BD1C74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42553C-9397-B442-9EAC-2C8F3245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24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7FC4B60-27A3-6F4B-8007-3992CA50D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8355A9-1EE2-AF4D-B851-E799A8745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223FC6-DB80-104E-8BDE-389F8DB97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9B290A-8E44-4441-B319-2BB66F81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EA5442-2E18-974B-B91A-466938D70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3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5E1D95-6C00-4F43-A668-82D1C195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19676A-51BF-5440-A337-8C2823C6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7DB16B-4DC2-3D4F-886A-CAD7A5B3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E32298-C85A-1644-8551-13D1953BC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214932-9728-0D42-B64A-473F33C8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01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DE0744-C78E-3944-91DB-35E2FA56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02F81D2-E50B-7B45-A2E0-E3FDC15CB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BB3082-6F1C-7E47-948D-0D0999DAB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C4ACA7-EB84-0247-B95B-52B98BE8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D16F7E-B03E-5441-BBDE-3895F09F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7F46E-2FD2-304D-A75F-1E28EF55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DF795-DCAA-674E-8FAF-401092943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4EE7CC-45DF-BA43-B68D-4F9FCB742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4FCDC9-D47B-6645-B403-4BCA7FFD8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9F8B3D-D50A-E943-B5AA-7A516290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37132D-CF94-5145-BE63-987033683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5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1E95CA-C5A9-3343-B3B5-8A918B7BB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B1E23C-0780-BB40-AAC5-C74EB6841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5876B4-07CB-CA40-9844-34A0C8333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9EDCE1E-0ECC-394D-87CD-2A75FA4CA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B257DA-0054-E046-B455-4919DF05C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6AD91D4-CF16-524F-B4C9-B29BFA69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8A9DDA5-1208-6949-AACF-4FACFFFE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98F5285-C462-F34F-BF2A-370CCFBA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8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8DB813-D68B-9A44-84C4-5B61B468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A3F7281-2CFA-C945-B7C7-B080302E2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CB789B6-6639-D84C-9732-BA8B05D7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6472739-B252-094C-9E0B-215DCB12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26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FA98AA9-4BE1-1E43-8844-4E1CEC885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BB28A44-780F-604F-BE4E-CE8F8C36D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9A38F7B-AB4B-6A4D-BCED-D99BA304A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50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A25C11-6158-BD4F-8E32-15B6D973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633DCA-0E38-944F-BD38-EC0376C62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419C3E3-99A6-5B4F-864D-E6E63553B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522C47-8DA1-F94B-89BA-005D23AA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BBF9CB-0B42-9445-B282-8CE95144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3C75E1-841C-F34D-BADA-D26EBBBE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8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F0C56C-981A-BF4F-BE0F-F554DC58B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4150062-C5E1-5644-BD91-902EF795F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264F23-255B-DB44-9C3F-9B5CA7B56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B0BBEE-6882-9440-BE3C-C1FB57DA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86E173-771F-274D-B49A-EF645E06A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790B9B-47EB-2C40-9708-5AC15F93E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21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B6D75CB-182E-244C-BAA8-338368EF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4EBB2C-B2F6-164E-8A30-2A5AAEF8E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412068-ABB1-B74C-B7E3-F3F59D2B6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FA26-9B1E-B946-B901-AFAA410CED5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BC974D-1E26-5E48-AD1D-6E0683852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59EAB0-6CB8-9746-B9BC-B6B8AAE4B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C45F8-D382-6D4E-8A21-26AFDEC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3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1B3539-41AE-FD42-8554-E6F0FAED6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311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Endocrinology Chaperone Documentation Stamp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0DF99F-17B2-364B-BDBE-70074547C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0110"/>
            <a:ext cx="11209020" cy="578357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Formal chaperone offered</a:t>
            </a:r>
            <a:r>
              <a:rPr lang="en-GB"/>
              <a:t>:   Yes         </a:t>
            </a:r>
            <a:r>
              <a:rPr lang="en-GB" dirty="0"/>
              <a:t>accepted                          No</a:t>
            </a:r>
          </a:p>
          <a:p>
            <a:pPr marL="0" indent="0">
              <a:buNone/>
            </a:pPr>
            <a:r>
              <a:rPr lang="en-GB" dirty="0"/>
              <a:t>				                declined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Informal chaperone offered: Yes        accepted                           No</a:t>
            </a:r>
          </a:p>
          <a:p>
            <a:pPr marL="0" indent="0">
              <a:buNone/>
            </a:pPr>
            <a:r>
              <a:rPr lang="en-GB" dirty="0"/>
              <a:t>			                             declined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Patient consent for intimate examination/pubertal assessment:            Yes         No</a:t>
            </a:r>
          </a:p>
          <a:p>
            <a:r>
              <a:rPr lang="en-GB" dirty="0"/>
              <a:t>Parent/Carer consent for intimate examination/pubertal assessment   Yes         No</a:t>
            </a:r>
          </a:p>
          <a:p>
            <a:r>
              <a:rPr lang="en-GB" dirty="0"/>
              <a:t>Chaperone present for examination </a:t>
            </a:r>
          </a:p>
          <a:p>
            <a:r>
              <a:rPr lang="en-GB" dirty="0"/>
              <a:t>Person present outside curtain*           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Formal Chaperone Name:                                                Role:</a:t>
            </a:r>
          </a:p>
          <a:p>
            <a:pPr marL="0" indent="0">
              <a:buNone/>
            </a:pPr>
            <a:r>
              <a:rPr lang="en-GB" dirty="0"/>
              <a:t>Informal Chaperone Name:                                             Relation to patient:				</a:t>
            </a:r>
          </a:p>
          <a:p>
            <a:r>
              <a:rPr lang="en-GB" dirty="0"/>
              <a:t>*</a:t>
            </a:r>
            <a:r>
              <a:rPr lang="en-GB" sz="1900" dirty="0" err="1"/>
              <a:t>nb.</a:t>
            </a:r>
            <a:r>
              <a:rPr lang="en-GB" sz="1900" dirty="0"/>
              <a:t> this is not technically “chaperoning”, but this may be all patient will permit – please consider whether examination is in best interest of patient if this is the case and document  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xmlns="" id="{C16BF831-795E-6945-B772-7EDCE9B28856}"/>
              </a:ext>
            </a:extLst>
          </p:cNvPr>
          <p:cNvSpPr/>
          <p:nvPr/>
        </p:nvSpPr>
        <p:spPr>
          <a:xfrm>
            <a:off x="5689821" y="3944277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xmlns="" id="{D30B4D68-2D7B-6243-9D76-8B39FEDDA17F}"/>
              </a:ext>
            </a:extLst>
          </p:cNvPr>
          <p:cNvSpPr/>
          <p:nvPr/>
        </p:nvSpPr>
        <p:spPr>
          <a:xfrm>
            <a:off x="5689821" y="4318110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xmlns="" id="{E25C0C10-B47F-4849-B4BD-8249A50C77BC}"/>
              </a:ext>
            </a:extLst>
          </p:cNvPr>
          <p:cNvSpPr/>
          <p:nvPr/>
        </p:nvSpPr>
        <p:spPr>
          <a:xfrm>
            <a:off x="5239306" y="912896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xmlns="" id="{B90D1A27-9B42-204F-8E32-27C5C9D213C5}"/>
              </a:ext>
            </a:extLst>
          </p:cNvPr>
          <p:cNvSpPr/>
          <p:nvPr/>
        </p:nvSpPr>
        <p:spPr>
          <a:xfrm>
            <a:off x="7178998" y="880109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xmlns="" id="{9AADDCC8-50C2-6C4E-B44C-8857D66E6D4F}"/>
              </a:ext>
            </a:extLst>
          </p:cNvPr>
          <p:cNvSpPr/>
          <p:nvPr/>
        </p:nvSpPr>
        <p:spPr>
          <a:xfrm>
            <a:off x="5239306" y="2037756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xmlns="" id="{1C559610-EA4F-464F-A997-9B7C7BAF9DC4}"/>
              </a:ext>
            </a:extLst>
          </p:cNvPr>
          <p:cNvSpPr/>
          <p:nvPr/>
        </p:nvSpPr>
        <p:spPr>
          <a:xfrm>
            <a:off x="9118690" y="880108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xmlns="" id="{76CE1A0F-E762-4544-862B-29C8A50EF6C7}"/>
              </a:ext>
            </a:extLst>
          </p:cNvPr>
          <p:cNvSpPr/>
          <p:nvPr/>
        </p:nvSpPr>
        <p:spPr>
          <a:xfrm>
            <a:off x="7178998" y="1362002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xmlns="" id="{8A94C0D6-2A3C-834C-BC11-8B742B7853BF}"/>
              </a:ext>
            </a:extLst>
          </p:cNvPr>
          <p:cNvSpPr/>
          <p:nvPr/>
        </p:nvSpPr>
        <p:spPr>
          <a:xfrm>
            <a:off x="7178998" y="2577959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xmlns="" id="{F19C6925-5006-5D47-B1A4-90055D77C2C0}"/>
              </a:ext>
            </a:extLst>
          </p:cNvPr>
          <p:cNvSpPr/>
          <p:nvPr/>
        </p:nvSpPr>
        <p:spPr>
          <a:xfrm>
            <a:off x="7167259" y="2126926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xmlns="" id="{23BF83AB-0F06-C544-B896-9799DDC8012F}"/>
              </a:ext>
            </a:extLst>
          </p:cNvPr>
          <p:cNvSpPr/>
          <p:nvPr/>
        </p:nvSpPr>
        <p:spPr>
          <a:xfrm>
            <a:off x="9118690" y="2037756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Frame 14">
            <a:extLst>
              <a:ext uri="{FF2B5EF4-FFF2-40B4-BE49-F238E27FC236}">
                <a16:creationId xmlns:a16="http://schemas.microsoft.com/office/drawing/2014/main" xmlns="" id="{5DE2A5F2-60BF-F447-BDD2-5FFE0D44BD3B}"/>
              </a:ext>
            </a:extLst>
          </p:cNvPr>
          <p:cNvSpPr/>
          <p:nvPr/>
        </p:nvSpPr>
        <p:spPr>
          <a:xfrm>
            <a:off x="10221208" y="3206667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xmlns="" id="{63E61EC5-1A4F-4A45-B8A1-29CC5ECAB72A}"/>
              </a:ext>
            </a:extLst>
          </p:cNvPr>
          <p:cNvSpPr/>
          <p:nvPr/>
        </p:nvSpPr>
        <p:spPr>
          <a:xfrm>
            <a:off x="11212286" y="3195572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xmlns="" id="{16E9E536-A96C-FB40-A0FF-80A8328B8C28}"/>
              </a:ext>
            </a:extLst>
          </p:cNvPr>
          <p:cNvSpPr/>
          <p:nvPr/>
        </p:nvSpPr>
        <p:spPr>
          <a:xfrm>
            <a:off x="11212286" y="3580500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xmlns="" id="{DBD07212-146B-274E-A328-457891D3CF9D}"/>
              </a:ext>
            </a:extLst>
          </p:cNvPr>
          <p:cNvSpPr/>
          <p:nvPr/>
        </p:nvSpPr>
        <p:spPr>
          <a:xfrm>
            <a:off x="10221208" y="3580500"/>
            <a:ext cx="283028" cy="2830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4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Endocrinology Chaperone Documentation Stamp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Endocrinology Chaperone Documentation Stamp</dc:title>
  <dc:creator>Melanie Kershaw</dc:creator>
  <cp:lastModifiedBy>Laura Dudley</cp:lastModifiedBy>
  <cp:revision>3</cp:revision>
  <dcterms:created xsi:type="dcterms:W3CDTF">2020-11-16T09:55:34Z</dcterms:created>
  <dcterms:modified xsi:type="dcterms:W3CDTF">2021-02-08T14:27:06Z</dcterms:modified>
</cp:coreProperties>
</file>